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317" r:id="rId2"/>
    <p:sldId id="318" r:id="rId3"/>
    <p:sldId id="383" r:id="rId4"/>
    <p:sldId id="384" r:id="rId5"/>
    <p:sldId id="385" r:id="rId6"/>
    <p:sldId id="386" r:id="rId7"/>
    <p:sldId id="396" r:id="rId8"/>
    <p:sldId id="382" r:id="rId9"/>
    <p:sldId id="319" r:id="rId10"/>
    <p:sldId id="320" r:id="rId11"/>
    <p:sldId id="321" r:id="rId12"/>
    <p:sldId id="322" r:id="rId13"/>
    <p:sldId id="389" r:id="rId14"/>
    <p:sldId id="323" r:id="rId15"/>
    <p:sldId id="324" r:id="rId16"/>
    <p:sldId id="331" r:id="rId17"/>
    <p:sldId id="390" r:id="rId18"/>
    <p:sldId id="333" r:id="rId19"/>
    <p:sldId id="392" r:id="rId20"/>
    <p:sldId id="340" r:id="rId21"/>
    <p:sldId id="341" r:id="rId22"/>
    <p:sldId id="391" r:id="rId23"/>
    <p:sldId id="393" r:id="rId24"/>
    <p:sldId id="344" r:id="rId25"/>
    <p:sldId id="394" r:id="rId26"/>
    <p:sldId id="345" r:id="rId27"/>
    <p:sldId id="369" r:id="rId28"/>
    <p:sldId id="346" r:id="rId29"/>
    <p:sldId id="349" r:id="rId30"/>
    <p:sldId id="350" r:id="rId31"/>
    <p:sldId id="352" r:id="rId32"/>
    <p:sldId id="353" r:id="rId33"/>
    <p:sldId id="395" r:id="rId34"/>
    <p:sldId id="357" r:id="rId35"/>
    <p:sldId id="358" r:id="rId36"/>
    <p:sldId id="359" r:id="rId37"/>
    <p:sldId id="397" r:id="rId38"/>
    <p:sldId id="398" r:id="rId39"/>
    <p:sldId id="363" r:id="rId40"/>
    <p:sldId id="364" r:id="rId41"/>
    <p:sldId id="365" r:id="rId42"/>
    <p:sldId id="399" r:id="rId43"/>
    <p:sldId id="400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7E9F"/>
    <a:srgbClr val="3C1414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441" autoAdjust="0"/>
    <p:restoredTop sz="93190" autoAdjust="0"/>
  </p:normalViewPr>
  <p:slideViewPr>
    <p:cSldViewPr>
      <p:cViewPr varScale="1">
        <p:scale>
          <a:sx n="85" d="100"/>
          <a:sy n="85" d="100"/>
        </p:scale>
        <p:origin x="-153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E411305B-14B1-468B-990D-2F859B08FDD6}" type="datetimeFigureOut">
              <a:rPr lang="en-US" smtClean="0"/>
              <a:pPr/>
              <a:t>2/5/2021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156E1D3F-26E6-4CAE-AB5C-1FCDBE6E40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305B-14B1-468B-990D-2F859B08FDD6}" type="datetimeFigureOut">
              <a:rPr lang="en-US" smtClean="0"/>
              <a:pPr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1D3F-26E6-4CAE-AB5C-1FCDBE6E40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305B-14B1-468B-990D-2F859B08FDD6}" type="datetimeFigureOut">
              <a:rPr lang="en-US" smtClean="0"/>
              <a:pPr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1D3F-26E6-4CAE-AB5C-1FCDBE6E40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E411305B-14B1-468B-990D-2F859B08FDD6}" type="datetimeFigureOut">
              <a:rPr lang="en-US" smtClean="0"/>
              <a:pPr/>
              <a:t>2/5/2021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156E1D3F-26E6-4CAE-AB5C-1FCDBE6E40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E411305B-14B1-468B-990D-2F859B08FDD6}" type="datetimeFigureOut">
              <a:rPr lang="en-US" smtClean="0"/>
              <a:pPr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156E1D3F-26E6-4CAE-AB5C-1FCDBE6E40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305B-14B1-468B-990D-2F859B08FDD6}" type="datetimeFigureOut">
              <a:rPr lang="en-US" smtClean="0"/>
              <a:pPr/>
              <a:t>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1D3F-26E6-4CAE-AB5C-1FCDBE6E40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305B-14B1-468B-990D-2F859B08FDD6}" type="datetimeFigureOut">
              <a:rPr lang="en-US" smtClean="0"/>
              <a:pPr/>
              <a:t>2/5/2021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1D3F-26E6-4CAE-AB5C-1FCDBE6E40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411305B-14B1-468B-990D-2F859B08FDD6}" type="datetimeFigureOut">
              <a:rPr lang="en-US" smtClean="0"/>
              <a:pPr/>
              <a:t>2/5/2021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156E1D3F-26E6-4CAE-AB5C-1FCDBE6E40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305B-14B1-468B-990D-2F859B08FDD6}" type="datetimeFigureOut">
              <a:rPr lang="en-US" smtClean="0"/>
              <a:pPr/>
              <a:t>2/5/2021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1D3F-26E6-4CAE-AB5C-1FCDBE6E40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E411305B-14B1-468B-990D-2F859B08FDD6}" type="datetimeFigureOut">
              <a:rPr lang="en-US" smtClean="0"/>
              <a:pPr/>
              <a:t>2/5/2021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156E1D3F-26E6-4CAE-AB5C-1FCDBE6E40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411305B-14B1-468B-990D-2F859B08FDD6}" type="datetimeFigureOut">
              <a:rPr lang="en-US" smtClean="0"/>
              <a:pPr/>
              <a:t>2/5/2021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156E1D3F-26E6-4CAE-AB5C-1FCDBE6E40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E411305B-14B1-468B-990D-2F859B08FDD6}" type="datetimeFigureOut">
              <a:rPr lang="en-US" smtClean="0"/>
              <a:pPr/>
              <a:t>2/5/2021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156E1D3F-26E6-4CAE-AB5C-1FCDBE6E40F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1857356" y="1714488"/>
            <a:ext cx="6167073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 err="1" smtClean="0"/>
              <a:t>Chetak</a:t>
            </a:r>
            <a:endParaRPr lang="en-US" sz="6600" dirty="0" smtClean="0"/>
          </a:p>
          <a:p>
            <a:pPr algn="ctr"/>
            <a:r>
              <a:rPr lang="en-US" sz="6600" dirty="0" smtClean="0"/>
              <a:t> Advertising</a:t>
            </a:r>
          </a:p>
          <a:p>
            <a:pPr algn="ctr"/>
            <a:r>
              <a:rPr lang="en-US" sz="6600" dirty="0" smtClean="0"/>
              <a:t>M. </a:t>
            </a:r>
            <a:r>
              <a:rPr lang="en-US" sz="6600" dirty="0" smtClean="0"/>
              <a:t>7906479460</a:t>
            </a:r>
          </a:p>
          <a:p>
            <a:pPr algn="ctr"/>
            <a:r>
              <a:rPr lang="en-US" sz="6600" dirty="0" smtClean="0"/>
              <a:t>NH-24</a:t>
            </a:r>
            <a:endParaRPr lang="en-US" sz="6600" dirty="0" smtClean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MG_587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238755" cy="3929066"/>
          </a:xfrm>
          <a:prstGeom prst="rect">
            <a:avLst/>
          </a:prstGeom>
        </p:spPr>
      </p:pic>
      <p:pic>
        <p:nvPicPr>
          <p:cNvPr id="9" name="Picture 8" descr="IMG_587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14810" y="1857364"/>
            <a:ext cx="4929190" cy="369689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286776" y="3143248"/>
            <a:ext cx="571504" cy="500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5572140"/>
            <a:ext cx="91440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14282" y="1285860"/>
            <a:ext cx="785818" cy="5715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500298" y="5643578"/>
            <a:ext cx="4766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NH-24 BULANDSHAHAR ROAD HAPUR BYPASS</a:t>
            </a:r>
          </a:p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HAPUR TO MURADABAD</a:t>
            </a:r>
            <a:endParaRPr lang="en-US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9334" y="6156486"/>
            <a:ext cx="9163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Size : </a:t>
            </a:r>
            <a:r>
              <a:rPr lang="en-US" dirty="0" smtClean="0">
                <a:latin typeface="Andalus" pitchFamily="18" charset="-78"/>
                <a:cs typeface="Andalus" pitchFamily="18" charset="-78"/>
              </a:rPr>
              <a:t>20x10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					Facing : Both side</a:t>
            </a:r>
          </a:p>
          <a:p>
            <a:r>
              <a:rPr lang="en-US" dirty="0">
                <a:latin typeface="Andalus" pitchFamily="18" charset="-78"/>
                <a:cs typeface="Andalus" pitchFamily="18" charset="-78"/>
              </a:rPr>
              <a:t>	Lit   : Non Lit					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588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238755" cy="3929066"/>
          </a:xfrm>
          <a:prstGeom prst="rect">
            <a:avLst/>
          </a:prstGeom>
        </p:spPr>
      </p:pic>
      <p:pic>
        <p:nvPicPr>
          <p:cNvPr id="5" name="Picture 4" descr="IMG_588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36248" y="2071678"/>
            <a:ext cx="4707752" cy="35308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072462" y="3500438"/>
            <a:ext cx="785818" cy="500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572140"/>
            <a:ext cx="91440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85720" y="1357298"/>
            <a:ext cx="1071570" cy="7143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071670" y="5715016"/>
            <a:ext cx="5237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NH-24 HAPUR BYPASS NEAR HAPUR DEHAT THANA</a:t>
            </a:r>
          </a:p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HAPUR TO MURADABAD</a:t>
            </a:r>
            <a:endParaRPr lang="en-US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9334" y="6156486"/>
            <a:ext cx="9163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Size : </a:t>
            </a:r>
            <a:r>
              <a:rPr lang="en-US" dirty="0" smtClean="0">
                <a:latin typeface="Andalus" pitchFamily="18" charset="-78"/>
                <a:cs typeface="Andalus" pitchFamily="18" charset="-78"/>
              </a:rPr>
              <a:t>20x10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					Facing : Both side</a:t>
            </a:r>
          </a:p>
          <a:p>
            <a:r>
              <a:rPr lang="en-US" dirty="0">
                <a:latin typeface="Andalus" pitchFamily="18" charset="-78"/>
                <a:cs typeface="Andalus" pitchFamily="18" charset="-78"/>
              </a:rPr>
              <a:t>	Lit   : Non Lit					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588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9995" y="1714488"/>
            <a:ext cx="5184005" cy="3888004"/>
          </a:xfrm>
          <a:prstGeom prst="rect">
            <a:avLst/>
          </a:prstGeom>
        </p:spPr>
      </p:pic>
      <p:pic>
        <p:nvPicPr>
          <p:cNvPr id="5" name="Picture 4" descr="IMG_588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5143504" cy="385762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715272" y="3500438"/>
            <a:ext cx="1000132" cy="500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572140"/>
            <a:ext cx="91440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57224" y="1571612"/>
            <a:ext cx="857256" cy="642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857488" y="5715016"/>
            <a:ext cx="2975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NH-24 TATARPUR TOLL TAX</a:t>
            </a:r>
          </a:p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MURADABAD TO HAPUR</a:t>
            </a:r>
            <a:endParaRPr lang="en-US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9334" y="6156486"/>
            <a:ext cx="9163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Size : </a:t>
            </a:r>
            <a:r>
              <a:rPr lang="en-US" dirty="0" smtClean="0">
                <a:latin typeface="Andalus" pitchFamily="18" charset="-78"/>
                <a:cs typeface="Andalus" pitchFamily="18" charset="-78"/>
              </a:rPr>
              <a:t>20x10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					Facing : Both side</a:t>
            </a:r>
          </a:p>
          <a:p>
            <a:r>
              <a:rPr lang="en-US" dirty="0">
                <a:latin typeface="Andalus" pitchFamily="18" charset="-78"/>
                <a:cs typeface="Andalus" pitchFamily="18" charset="-78"/>
              </a:rPr>
              <a:t>	Lit   : Non Lit					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0" y="5572140"/>
            <a:ext cx="91440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57224" y="1571612"/>
            <a:ext cx="857256" cy="642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857488" y="5715016"/>
            <a:ext cx="2975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NH-24 TATARPUR TOLL TAX</a:t>
            </a:r>
          </a:p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Brighat TO HAPUR</a:t>
            </a:r>
            <a:endParaRPr lang="en-US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9334" y="6156486"/>
            <a:ext cx="9163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Size : </a:t>
            </a:r>
            <a:r>
              <a:rPr lang="en-US" dirty="0" smtClean="0">
                <a:latin typeface="Andalus" pitchFamily="18" charset="-78"/>
                <a:cs typeface="Andalus" pitchFamily="18" charset="-78"/>
              </a:rPr>
              <a:t>20x10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					Facing : Both side</a:t>
            </a:r>
          </a:p>
          <a:p>
            <a:r>
              <a:rPr lang="en-US" dirty="0">
                <a:latin typeface="Andalus" pitchFamily="18" charset="-78"/>
                <a:cs typeface="Andalus" pitchFamily="18" charset="-78"/>
              </a:rPr>
              <a:t>	Lit   : Non Lit					</a:t>
            </a:r>
          </a:p>
        </p:txBody>
      </p:sp>
      <p:pic>
        <p:nvPicPr>
          <p:cNvPr id="11" name="Picture 10" descr="13 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8" y="285752"/>
            <a:ext cx="4953035" cy="3714776"/>
          </a:xfrm>
          <a:prstGeom prst="rect">
            <a:avLst/>
          </a:prstGeom>
        </p:spPr>
      </p:pic>
      <p:pic>
        <p:nvPicPr>
          <p:cNvPr id="12" name="Picture 11" descr="1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36" y="1428736"/>
            <a:ext cx="4953035" cy="371477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357290" y="1500174"/>
            <a:ext cx="785818" cy="4286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143636" y="2571744"/>
            <a:ext cx="571504" cy="3571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588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5143536" cy="3857652"/>
          </a:xfrm>
          <a:prstGeom prst="rect">
            <a:avLst/>
          </a:prstGeom>
        </p:spPr>
      </p:pic>
      <p:pic>
        <p:nvPicPr>
          <p:cNvPr id="5" name="Picture 4" descr="IMG_588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0464" y="1714488"/>
            <a:ext cx="5143536" cy="38576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072462" y="3071810"/>
            <a:ext cx="785818" cy="642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572140"/>
            <a:ext cx="91440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57158" y="1357298"/>
            <a:ext cx="1000132" cy="7143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071802" y="5715016"/>
            <a:ext cx="2744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NH-24SIMROLI VILLAGAE</a:t>
            </a:r>
          </a:p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HAPUR TO MURADABAD</a:t>
            </a:r>
            <a:endParaRPr lang="en-US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9334" y="6156486"/>
            <a:ext cx="9163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Size : </a:t>
            </a:r>
            <a:r>
              <a:rPr lang="en-US" dirty="0" smtClean="0">
                <a:latin typeface="Andalus" pitchFamily="18" charset="-78"/>
                <a:cs typeface="Andalus" pitchFamily="18" charset="-78"/>
              </a:rPr>
              <a:t>20x10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					Facing : Both side</a:t>
            </a:r>
          </a:p>
          <a:p>
            <a:r>
              <a:rPr lang="en-US" dirty="0">
                <a:latin typeface="Andalus" pitchFamily="18" charset="-78"/>
                <a:cs typeface="Andalus" pitchFamily="18" charset="-78"/>
              </a:rPr>
              <a:t>	Lit   : Non Lit					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589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4348" y="0"/>
            <a:ext cx="7334269" cy="535782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5572140"/>
            <a:ext cx="91440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357290" y="1714488"/>
            <a:ext cx="1714512" cy="9286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714612" y="5715016"/>
            <a:ext cx="3223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NH-24 CHAWANI BIJALI GHAR</a:t>
            </a:r>
          </a:p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HAPUR TO MURADABAD</a:t>
            </a:r>
            <a:endParaRPr lang="en-US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9334" y="6156486"/>
            <a:ext cx="9163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Size : </a:t>
            </a:r>
            <a:r>
              <a:rPr lang="en-US" dirty="0" smtClean="0">
                <a:latin typeface="Andalus" pitchFamily="18" charset="-78"/>
                <a:cs typeface="Andalus" pitchFamily="18" charset="-78"/>
              </a:rPr>
              <a:t>20x10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					</a:t>
            </a:r>
            <a:r>
              <a:rPr lang="en-US" dirty="0" smtClean="0">
                <a:latin typeface="Andalus" pitchFamily="18" charset="-78"/>
                <a:cs typeface="Andalus" pitchFamily="18" charset="-78"/>
              </a:rPr>
              <a:t>HOARDING SIDE</a:t>
            </a:r>
            <a:endParaRPr lang="en-US" dirty="0">
              <a:latin typeface="Andalus" pitchFamily="18" charset="-78"/>
              <a:cs typeface="Andalus" pitchFamily="18" charset="-78"/>
            </a:endParaRPr>
          </a:p>
          <a:p>
            <a:r>
              <a:rPr lang="en-US" dirty="0">
                <a:latin typeface="Andalus" pitchFamily="18" charset="-78"/>
                <a:cs typeface="Andalus" pitchFamily="18" charset="-78"/>
              </a:rPr>
              <a:t>	Lit   : Non Lit					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591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848253" cy="3636190"/>
          </a:xfrm>
          <a:prstGeom prst="rect">
            <a:avLst/>
          </a:prstGeom>
        </p:spPr>
      </p:pic>
      <p:pic>
        <p:nvPicPr>
          <p:cNvPr id="5" name="Picture 4" descr="IMG_591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95747" y="1928802"/>
            <a:ext cx="4848253" cy="36361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072462" y="3286124"/>
            <a:ext cx="785818" cy="428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572140"/>
            <a:ext cx="91440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57158" y="1000108"/>
            <a:ext cx="1000132" cy="5715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357422" y="5715016"/>
            <a:ext cx="3522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NH-24 ATUTA OPP. UDAY DHABA</a:t>
            </a:r>
          </a:p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HAPUR TO MURADABAD</a:t>
            </a:r>
            <a:endParaRPr lang="en-US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9334" y="6156486"/>
            <a:ext cx="9163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Size : </a:t>
            </a:r>
            <a:r>
              <a:rPr lang="en-US" dirty="0" smtClean="0">
                <a:latin typeface="Andalus" pitchFamily="18" charset="-78"/>
                <a:cs typeface="Andalus" pitchFamily="18" charset="-78"/>
              </a:rPr>
              <a:t>20x10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					Facing : Both side</a:t>
            </a:r>
          </a:p>
          <a:p>
            <a:r>
              <a:rPr lang="en-US" dirty="0">
                <a:latin typeface="Andalus" pitchFamily="18" charset="-78"/>
                <a:cs typeface="Andalus" pitchFamily="18" charset="-78"/>
              </a:rPr>
              <a:t>	Lit   : Non Lit					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0" y="5572140"/>
            <a:ext cx="91440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57158" y="1000108"/>
            <a:ext cx="1000132" cy="5715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357422" y="5715016"/>
            <a:ext cx="3502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NH-24 Near UDAY  DHABA Attuta</a:t>
            </a:r>
          </a:p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Brighat To HAPUR</a:t>
            </a:r>
            <a:endParaRPr lang="en-US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9334" y="6143644"/>
            <a:ext cx="9163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Size : </a:t>
            </a:r>
            <a:r>
              <a:rPr lang="en-US" dirty="0" smtClean="0">
                <a:latin typeface="Andalus" pitchFamily="18" charset="-78"/>
                <a:cs typeface="Andalus" pitchFamily="18" charset="-78"/>
              </a:rPr>
              <a:t>20x10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					Facing : Both side</a:t>
            </a:r>
          </a:p>
          <a:p>
            <a:r>
              <a:rPr lang="en-US" dirty="0">
                <a:latin typeface="Andalus" pitchFamily="18" charset="-78"/>
                <a:cs typeface="Andalus" pitchFamily="18" charset="-78"/>
              </a:rPr>
              <a:t>	Lit   : Non Lit					</a:t>
            </a:r>
          </a:p>
        </p:txBody>
      </p:sp>
      <p:pic>
        <p:nvPicPr>
          <p:cNvPr id="11" name="Picture 10" descr="17 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2" y="0"/>
            <a:ext cx="6143668" cy="4607751"/>
          </a:xfrm>
          <a:prstGeom prst="rect">
            <a:avLst/>
          </a:prstGeom>
        </p:spPr>
      </p:pic>
      <p:pic>
        <p:nvPicPr>
          <p:cNvPr id="12" name="Picture 11" descr="1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40" y="1339438"/>
            <a:ext cx="5500726" cy="412554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14414" y="1214422"/>
            <a:ext cx="857256" cy="57150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715140" y="2857496"/>
            <a:ext cx="428628" cy="4286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592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848252" cy="3636189"/>
          </a:xfrm>
          <a:prstGeom prst="rect">
            <a:avLst/>
          </a:prstGeom>
        </p:spPr>
      </p:pic>
      <p:pic>
        <p:nvPicPr>
          <p:cNvPr id="5" name="Picture 4" descr="IMG_592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95748" y="1928802"/>
            <a:ext cx="4848252" cy="363618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286776" y="3214686"/>
            <a:ext cx="642942" cy="428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572140"/>
            <a:ext cx="91440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00034" y="1285860"/>
            <a:ext cx="928694" cy="500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43174" y="5715016"/>
            <a:ext cx="2967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NH-24 ATUTA NEAR DHABA</a:t>
            </a:r>
          </a:p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HAPUR TO MURADABAD</a:t>
            </a:r>
            <a:endParaRPr lang="en-US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9334" y="6156486"/>
            <a:ext cx="9163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Size : </a:t>
            </a:r>
            <a:r>
              <a:rPr lang="en-US" dirty="0" smtClean="0">
                <a:latin typeface="Andalus" pitchFamily="18" charset="-78"/>
                <a:cs typeface="Andalus" pitchFamily="18" charset="-78"/>
              </a:rPr>
              <a:t>20x10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					Facing : Both side</a:t>
            </a:r>
          </a:p>
          <a:p>
            <a:r>
              <a:rPr lang="en-US" dirty="0">
                <a:latin typeface="Andalus" pitchFamily="18" charset="-78"/>
                <a:cs typeface="Andalus" pitchFamily="18" charset="-78"/>
              </a:rPr>
              <a:t>	Lit   : Non Lit					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0" y="5572140"/>
            <a:ext cx="91440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643174" y="5715016"/>
            <a:ext cx="2773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NH-24 Sikhera Balaji Hotel</a:t>
            </a:r>
          </a:p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Gajraula to Hapur</a:t>
            </a:r>
            <a:endParaRPr lang="en-US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9334" y="6156486"/>
            <a:ext cx="9163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Size : </a:t>
            </a:r>
            <a:r>
              <a:rPr lang="en-US" dirty="0" smtClean="0">
                <a:latin typeface="Andalus" pitchFamily="18" charset="-78"/>
                <a:cs typeface="Andalus" pitchFamily="18" charset="-78"/>
              </a:rPr>
              <a:t>20x10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					Facing : Both side</a:t>
            </a:r>
          </a:p>
          <a:p>
            <a:r>
              <a:rPr lang="en-US" dirty="0">
                <a:latin typeface="Andalus" pitchFamily="18" charset="-78"/>
                <a:cs typeface="Andalus" pitchFamily="18" charset="-78"/>
              </a:rPr>
              <a:t>	Lit   : Non Lit					</a:t>
            </a:r>
          </a:p>
        </p:txBody>
      </p:sp>
      <p:pic>
        <p:nvPicPr>
          <p:cNvPr id="11" name="Picture 10" descr="19 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32" y="1071546"/>
            <a:ext cx="5715040" cy="4286280"/>
          </a:xfrm>
          <a:prstGeom prst="rect">
            <a:avLst/>
          </a:prstGeom>
        </p:spPr>
      </p:pic>
      <p:pic>
        <p:nvPicPr>
          <p:cNvPr id="12" name="Picture 11" descr="1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290"/>
            <a:ext cx="4924120" cy="369309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28662" y="1071546"/>
            <a:ext cx="928694" cy="5000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57884" y="2500306"/>
            <a:ext cx="785818" cy="5000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505200" y="5638800"/>
            <a:ext cx="3169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NH-24 Opp. IMS College</a:t>
            </a:r>
          </a:p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GHAZIABAD TO MURADABAD</a:t>
            </a:r>
            <a:endParaRPr lang="en-US" dirty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9334" y="6156486"/>
            <a:ext cx="9163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Size : </a:t>
            </a:r>
            <a:r>
              <a:rPr lang="en-US" dirty="0" smtClean="0">
                <a:latin typeface="Andalus" pitchFamily="18" charset="-78"/>
                <a:cs typeface="Andalus" pitchFamily="18" charset="-78"/>
              </a:rPr>
              <a:t>20x10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					Facing : Both side</a:t>
            </a:r>
          </a:p>
          <a:p>
            <a:r>
              <a:rPr lang="en-US" dirty="0">
                <a:latin typeface="Andalus" pitchFamily="18" charset="-78"/>
                <a:cs typeface="Andalus" pitchFamily="18" charset="-78"/>
              </a:rPr>
              <a:t>	Lit   : Non Lit					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0" y="5499114"/>
            <a:ext cx="91440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857488" y="2571744"/>
            <a:ext cx="857256" cy="5715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7f7db086-a649-449b-bd3d-f8d7e017521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34" y="714356"/>
            <a:ext cx="8096308" cy="364333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143240" y="2857496"/>
            <a:ext cx="1071570" cy="6429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595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5229255" cy="3921942"/>
          </a:xfrm>
          <a:prstGeom prst="rect">
            <a:avLst/>
          </a:prstGeom>
        </p:spPr>
      </p:pic>
      <p:pic>
        <p:nvPicPr>
          <p:cNvPr id="5" name="Picture 4" descr="IMG_595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14745" y="1643050"/>
            <a:ext cx="5229255" cy="39219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flipV="1">
            <a:off x="7715272" y="2714620"/>
            <a:ext cx="1071570" cy="642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572140"/>
            <a:ext cx="91440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071538" y="1357298"/>
            <a:ext cx="928694" cy="5715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857488" y="5715016"/>
            <a:ext cx="2844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NH-24 SIMBHAOLI NAHAR</a:t>
            </a:r>
          </a:p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HAPUR TO MURADABAD</a:t>
            </a:r>
            <a:endParaRPr lang="en-US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9334" y="6156486"/>
            <a:ext cx="9163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Size : </a:t>
            </a:r>
            <a:r>
              <a:rPr lang="en-US" dirty="0" smtClean="0">
                <a:latin typeface="Andalus" pitchFamily="18" charset="-78"/>
                <a:cs typeface="Andalus" pitchFamily="18" charset="-78"/>
              </a:rPr>
              <a:t>20x10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					Facing : Both side</a:t>
            </a:r>
          </a:p>
          <a:p>
            <a:r>
              <a:rPr lang="en-US" dirty="0">
                <a:latin typeface="Andalus" pitchFamily="18" charset="-78"/>
                <a:cs typeface="Andalus" pitchFamily="18" charset="-78"/>
              </a:rPr>
              <a:t>	Lit   : Non Lit					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595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943504" cy="3707628"/>
          </a:xfrm>
          <a:prstGeom prst="rect">
            <a:avLst/>
          </a:prstGeom>
        </p:spPr>
      </p:pic>
      <p:pic>
        <p:nvPicPr>
          <p:cNvPr id="5" name="Picture 4" descr="IMG_595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0496" y="1857364"/>
            <a:ext cx="4943504" cy="370762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flipV="1">
            <a:off x="7858148" y="2857496"/>
            <a:ext cx="1000132" cy="642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572140"/>
            <a:ext cx="91440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28596" y="785794"/>
            <a:ext cx="1214446" cy="7143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071802" y="5786454"/>
            <a:ext cx="2844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NH-24 SIMBHAOLI NAHAR</a:t>
            </a:r>
          </a:p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MURADABAD TO HAPUR</a:t>
            </a:r>
            <a:endParaRPr lang="en-US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9334" y="6156486"/>
            <a:ext cx="9163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Size : </a:t>
            </a:r>
            <a:r>
              <a:rPr lang="en-US" dirty="0" smtClean="0">
                <a:latin typeface="Andalus" pitchFamily="18" charset="-78"/>
                <a:cs typeface="Andalus" pitchFamily="18" charset="-78"/>
              </a:rPr>
              <a:t>20x10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		</a:t>
            </a:r>
            <a:r>
              <a:rPr lang="en-US" b="1" dirty="0">
                <a:latin typeface="Andalus" pitchFamily="18" charset="-78"/>
                <a:cs typeface="Andalus" pitchFamily="18" charset="-78"/>
              </a:rPr>
              <a:t>	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		Facing : Both side</a:t>
            </a:r>
          </a:p>
          <a:p>
            <a:r>
              <a:rPr lang="en-US" dirty="0">
                <a:latin typeface="Andalus" pitchFamily="18" charset="-78"/>
                <a:cs typeface="Andalus" pitchFamily="18" charset="-78"/>
              </a:rPr>
              <a:t>	Lit   : Non Lit					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0" y="5572140"/>
            <a:ext cx="91440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71802" y="5786454"/>
            <a:ext cx="3344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NH-24 SR. Patrol Pump Sarurpur</a:t>
            </a:r>
          </a:p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MURADABAD TO HAPUR</a:t>
            </a:r>
            <a:endParaRPr lang="en-US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9334" y="6156486"/>
            <a:ext cx="9163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Size : </a:t>
            </a:r>
            <a:r>
              <a:rPr lang="en-US" dirty="0" smtClean="0">
                <a:latin typeface="Andalus" pitchFamily="18" charset="-78"/>
                <a:cs typeface="Andalus" pitchFamily="18" charset="-78"/>
              </a:rPr>
              <a:t>20x10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		</a:t>
            </a:r>
            <a:r>
              <a:rPr lang="en-US" b="1" dirty="0">
                <a:latin typeface="Andalus" pitchFamily="18" charset="-78"/>
                <a:cs typeface="Andalus" pitchFamily="18" charset="-78"/>
              </a:rPr>
              <a:t>	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		Facing : Both side</a:t>
            </a:r>
          </a:p>
          <a:p>
            <a:r>
              <a:rPr lang="en-US" dirty="0">
                <a:latin typeface="Andalus" pitchFamily="18" charset="-78"/>
                <a:cs typeface="Andalus" pitchFamily="18" charset="-78"/>
              </a:rPr>
              <a:t>	Lit   : Non Lit					</a:t>
            </a:r>
          </a:p>
        </p:txBody>
      </p:sp>
      <p:pic>
        <p:nvPicPr>
          <p:cNvPr id="11" name="Picture 10" descr="22 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500726" cy="4125545"/>
          </a:xfrm>
          <a:prstGeom prst="rect">
            <a:avLst/>
          </a:prstGeom>
        </p:spPr>
      </p:pic>
      <p:pic>
        <p:nvPicPr>
          <p:cNvPr id="12" name="Picture 11" descr="2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926" y="1285860"/>
            <a:ext cx="5500726" cy="412554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85852" y="1071546"/>
            <a:ext cx="857256" cy="5000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143636" y="2714620"/>
            <a:ext cx="1000132" cy="57150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0" y="5572140"/>
            <a:ext cx="91440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71802" y="5786454"/>
            <a:ext cx="2632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NH-24 Attshani Bridge</a:t>
            </a:r>
          </a:p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MURADABAD TO HAPUR</a:t>
            </a:r>
            <a:endParaRPr lang="en-US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9334" y="6156486"/>
            <a:ext cx="9163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Size : </a:t>
            </a:r>
            <a:r>
              <a:rPr lang="en-US" dirty="0" smtClean="0">
                <a:latin typeface="Andalus" pitchFamily="18" charset="-78"/>
                <a:cs typeface="Andalus" pitchFamily="18" charset="-78"/>
              </a:rPr>
              <a:t>20x10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		</a:t>
            </a:r>
            <a:r>
              <a:rPr lang="en-US" b="1" dirty="0">
                <a:latin typeface="Andalus" pitchFamily="18" charset="-78"/>
                <a:cs typeface="Andalus" pitchFamily="18" charset="-78"/>
              </a:rPr>
              <a:t>	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		Facing : Both side</a:t>
            </a:r>
          </a:p>
          <a:p>
            <a:r>
              <a:rPr lang="en-US" dirty="0">
                <a:latin typeface="Andalus" pitchFamily="18" charset="-78"/>
                <a:cs typeface="Andalus" pitchFamily="18" charset="-78"/>
              </a:rPr>
              <a:t>	Lit   : Non Lit					</a:t>
            </a:r>
          </a:p>
        </p:txBody>
      </p:sp>
      <p:pic>
        <p:nvPicPr>
          <p:cNvPr id="5" name="Picture 4" descr="23 - 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12" y="1500174"/>
            <a:ext cx="5357850" cy="4018388"/>
          </a:xfrm>
          <a:prstGeom prst="rect">
            <a:avLst/>
          </a:prstGeom>
        </p:spPr>
      </p:pic>
      <p:pic>
        <p:nvPicPr>
          <p:cNvPr id="6" name="Picture 5" descr="23-23 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00" y="150000"/>
            <a:ext cx="5357850" cy="401838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14546" y="1571612"/>
            <a:ext cx="642942" cy="3571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00760" y="3071810"/>
            <a:ext cx="642942" cy="4286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596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5238754" cy="3929066"/>
          </a:xfrm>
          <a:prstGeom prst="rect">
            <a:avLst/>
          </a:prstGeom>
        </p:spPr>
      </p:pic>
      <p:pic>
        <p:nvPicPr>
          <p:cNvPr id="5" name="Picture 4" descr="IMG_596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14744" y="1643050"/>
            <a:ext cx="5229256" cy="39219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flipH="1" flipV="1">
            <a:off x="8429652" y="3000372"/>
            <a:ext cx="714348" cy="500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572140"/>
            <a:ext cx="91440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57158" y="1214422"/>
            <a:ext cx="785818" cy="500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28926" y="5715016"/>
            <a:ext cx="3363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NH-24 GARH ENTRY TRY ANGEL</a:t>
            </a:r>
          </a:p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HAPUR TO MURADABAD</a:t>
            </a:r>
            <a:endParaRPr lang="en-US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9334" y="6156486"/>
            <a:ext cx="9163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Size : </a:t>
            </a:r>
            <a:r>
              <a:rPr lang="en-US" dirty="0" smtClean="0">
                <a:latin typeface="Andalus" pitchFamily="18" charset="-78"/>
                <a:cs typeface="Andalus" pitchFamily="18" charset="-78"/>
              </a:rPr>
              <a:t>20x10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					Facing : Both side</a:t>
            </a:r>
          </a:p>
          <a:p>
            <a:r>
              <a:rPr lang="en-US" dirty="0">
                <a:latin typeface="Andalus" pitchFamily="18" charset="-78"/>
                <a:cs typeface="Andalus" pitchFamily="18" charset="-78"/>
              </a:rPr>
              <a:t>	Lit   : Non Lit					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0" y="5572140"/>
            <a:ext cx="91440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28926" y="5715016"/>
            <a:ext cx="2826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NH-24 Opp Leegrand Hotel</a:t>
            </a:r>
          </a:p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Muradabad TO HAPUR</a:t>
            </a:r>
            <a:endParaRPr lang="en-US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9334" y="6156486"/>
            <a:ext cx="9163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Size : </a:t>
            </a:r>
            <a:r>
              <a:rPr lang="en-US" dirty="0" smtClean="0">
                <a:latin typeface="Andalus" pitchFamily="18" charset="-78"/>
                <a:cs typeface="Andalus" pitchFamily="18" charset="-78"/>
              </a:rPr>
              <a:t>25x10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					Facing : Both side</a:t>
            </a:r>
          </a:p>
          <a:p>
            <a:r>
              <a:rPr lang="en-US" dirty="0">
                <a:latin typeface="Andalus" pitchFamily="18" charset="-78"/>
                <a:cs typeface="Andalus" pitchFamily="18" charset="-78"/>
              </a:rPr>
              <a:t>	Lit   : Non Lit					</a:t>
            </a:r>
          </a:p>
        </p:txBody>
      </p:sp>
      <p:pic>
        <p:nvPicPr>
          <p:cNvPr id="11" name="Picture 10" descr="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52" y="339282"/>
            <a:ext cx="6215106" cy="466133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786050" y="1785926"/>
            <a:ext cx="714380" cy="3571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597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848253" cy="3636190"/>
          </a:xfrm>
          <a:prstGeom prst="rect">
            <a:avLst/>
          </a:prstGeom>
        </p:spPr>
      </p:pic>
      <p:pic>
        <p:nvPicPr>
          <p:cNvPr id="5" name="Picture 4" descr="IMG_597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95747" y="1928802"/>
            <a:ext cx="4848253" cy="36361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29586" y="3143248"/>
            <a:ext cx="857256" cy="5715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572140"/>
            <a:ext cx="91440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85720" y="1357298"/>
            <a:ext cx="1071570" cy="7143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571736" y="5715016"/>
            <a:ext cx="3135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NH-24 BRIJGHAT TOLL PLAZA</a:t>
            </a:r>
          </a:p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HAPUR TO MURADABAD</a:t>
            </a:r>
            <a:endParaRPr lang="en-US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9334" y="6156486"/>
            <a:ext cx="9163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Size : </a:t>
            </a:r>
            <a:r>
              <a:rPr lang="en-US" dirty="0" smtClean="0">
                <a:latin typeface="Andalus" pitchFamily="18" charset="-78"/>
                <a:cs typeface="Andalus" pitchFamily="18" charset="-78"/>
              </a:rPr>
              <a:t>20x10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					Facing : Both side</a:t>
            </a:r>
          </a:p>
          <a:p>
            <a:r>
              <a:rPr lang="en-US" dirty="0">
                <a:latin typeface="Andalus" pitchFamily="18" charset="-78"/>
                <a:cs typeface="Andalus" pitchFamily="18" charset="-78"/>
              </a:rPr>
              <a:t>	Lit   : Non Lit					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597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9493" y="1571612"/>
            <a:ext cx="5324507" cy="3993380"/>
          </a:xfrm>
          <a:prstGeom prst="rect">
            <a:avLst/>
          </a:prstGeom>
        </p:spPr>
      </p:pic>
      <p:pic>
        <p:nvPicPr>
          <p:cNvPr id="5" name="Picture 4" descr="IMG_597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5324507" cy="39933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072462" y="2928934"/>
            <a:ext cx="857256" cy="5715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572140"/>
            <a:ext cx="91440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14282" y="642918"/>
            <a:ext cx="1643074" cy="10001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571736" y="5715016"/>
            <a:ext cx="3135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NH-24 BRIJGHAT TOLL PLAZA</a:t>
            </a:r>
          </a:p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MURADABAD TO HAPUR</a:t>
            </a:r>
            <a:endParaRPr lang="en-US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9334" y="6156486"/>
            <a:ext cx="9163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Size : </a:t>
            </a:r>
            <a:r>
              <a:rPr lang="en-US" dirty="0" smtClean="0">
                <a:latin typeface="Andalus" pitchFamily="18" charset="-78"/>
                <a:cs typeface="Andalus" pitchFamily="18" charset="-78"/>
              </a:rPr>
              <a:t>20x10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					Facing : Both side</a:t>
            </a:r>
          </a:p>
          <a:p>
            <a:r>
              <a:rPr lang="en-US" dirty="0">
                <a:latin typeface="Andalus" pitchFamily="18" charset="-78"/>
                <a:cs typeface="Andalus" pitchFamily="18" charset="-78"/>
              </a:rPr>
              <a:t>	Lit   : Non Lit					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597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038755" cy="3779066"/>
          </a:xfrm>
          <a:prstGeom prst="rect">
            <a:avLst/>
          </a:prstGeom>
        </p:spPr>
      </p:pic>
      <p:pic>
        <p:nvPicPr>
          <p:cNvPr id="5" name="Picture 4" descr="IMG_598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05245" y="1785926"/>
            <a:ext cx="5038755" cy="377906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715272" y="2928934"/>
            <a:ext cx="928694" cy="642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572140"/>
            <a:ext cx="91440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14348" y="1142984"/>
            <a:ext cx="1214446" cy="642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28926" y="5643578"/>
            <a:ext cx="2752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NH-24 GARH TOLL PLAZA</a:t>
            </a:r>
          </a:p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HAPUR TO MURADABAD</a:t>
            </a:r>
            <a:endParaRPr lang="en-US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9334" y="6156486"/>
            <a:ext cx="9163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Size : </a:t>
            </a:r>
            <a:r>
              <a:rPr lang="en-US" dirty="0" smtClean="0">
                <a:latin typeface="Andalus" pitchFamily="18" charset="-78"/>
                <a:cs typeface="Andalus" pitchFamily="18" charset="-78"/>
              </a:rPr>
              <a:t>30X15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					Facing : Both side</a:t>
            </a:r>
          </a:p>
          <a:p>
            <a:r>
              <a:rPr lang="en-US" dirty="0">
                <a:latin typeface="Andalus" pitchFamily="18" charset="-78"/>
                <a:cs typeface="Andalus" pitchFamily="18" charset="-78"/>
              </a:rPr>
              <a:t>	Lit   : Non Lit					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599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33741" y="1357298"/>
            <a:ext cx="5610259" cy="4207694"/>
          </a:xfrm>
          <a:prstGeom prst="rect">
            <a:avLst/>
          </a:prstGeom>
        </p:spPr>
      </p:pic>
      <p:pic>
        <p:nvPicPr>
          <p:cNvPr id="5" name="Picture 4" descr="IMG_599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5610259" cy="420769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715272" y="2714620"/>
            <a:ext cx="785818" cy="500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572140"/>
            <a:ext cx="91440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57158" y="857232"/>
            <a:ext cx="1357322" cy="857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857488" y="5715016"/>
            <a:ext cx="3081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NH-24  CHORAHA BRIJGHAT </a:t>
            </a:r>
          </a:p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MURADABAD TO HAPUR</a:t>
            </a:r>
            <a:endParaRPr lang="en-US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9334" y="6156486"/>
            <a:ext cx="9163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Size : </a:t>
            </a:r>
            <a:r>
              <a:rPr lang="en-US" dirty="0" smtClean="0">
                <a:latin typeface="Andalus" pitchFamily="18" charset="-78"/>
                <a:cs typeface="Andalus" pitchFamily="18" charset="-78"/>
              </a:rPr>
              <a:t>20x10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					Facing : Both side</a:t>
            </a:r>
          </a:p>
          <a:p>
            <a:r>
              <a:rPr lang="en-US" dirty="0">
                <a:latin typeface="Andalus" pitchFamily="18" charset="-78"/>
                <a:cs typeface="Andalus" pitchFamily="18" charset="-78"/>
              </a:rPr>
              <a:t>	Lit   : Non Lit					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505200" y="5638800"/>
            <a:ext cx="3534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NH-24 OPP. SUNDER DEEP College</a:t>
            </a:r>
          </a:p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GHAZIABAD TO MURADABAD</a:t>
            </a:r>
            <a:endParaRPr lang="en-US" dirty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9334" y="6156486"/>
            <a:ext cx="9163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Size : </a:t>
            </a:r>
            <a:r>
              <a:rPr lang="en-US" dirty="0" smtClean="0">
                <a:latin typeface="Andalus" pitchFamily="18" charset="-78"/>
                <a:cs typeface="Andalus" pitchFamily="18" charset="-78"/>
              </a:rPr>
              <a:t>20x10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					Facing : Both side</a:t>
            </a:r>
          </a:p>
          <a:p>
            <a:r>
              <a:rPr lang="en-US" dirty="0">
                <a:latin typeface="Andalus" pitchFamily="18" charset="-78"/>
                <a:cs typeface="Andalus" pitchFamily="18" charset="-78"/>
              </a:rPr>
              <a:t>	Lit   : Non Lit					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0" y="5499114"/>
            <a:ext cx="91440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6" name="AutoShape 2" descr="blob:https://web.whatsapp.com/3365c130-11e1-4cc3-9b7e-accdcfb7625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3365c130-11e1-4cc3-9b7e-accdcfb7625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70" y="285728"/>
            <a:ext cx="3429006" cy="457200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786182" y="1714488"/>
            <a:ext cx="714380" cy="428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599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5134005" cy="3850504"/>
          </a:xfrm>
          <a:prstGeom prst="rect">
            <a:avLst/>
          </a:prstGeom>
        </p:spPr>
      </p:pic>
      <p:pic>
        <p:nvPicPr>
          <p:cNvPr id="5" name="Picture 4" descr="IMG_599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9995" y="1714488"/>
            <a:ext cx="5134005" cy="38505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715272" y="2857496"/>
            <a:ext cx="1143008" cy="5715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572140"/>
            <a:ext cx="91440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28596" y="785794"/>
            <a:ext cx="928694" cy="5715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857488" y="5715016"/>
            <a:ext cx="3137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NH-24  BRIJGHAT  CHORAHA </a:t>
            </a:r>
          </a:p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HAPUR TO MURADABAD</a:t>
            </a:r>
            <a:endParaRPr lang="en-US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9334" y="6156486"/>
            <a:ext cx="9163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Size : </a:t>
            </a:r>
            <a:r>
              <a:rPr lang="en-US" dirty="0" smtClean="0">
                <a:latin typeface="Andalus" pitchFamily="18" charset="-78"/>
                <a:cs typeface="Andalus" pitchFamily="18" charset="-78"/>
              </a:rPr>
              <a:t>30x10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					Facing : Both side</a:t>
            </a:r>
          </a:p>
          <a:p>
            <a:r>
              <a:rPr lang="en-US" dirty="0">
                <a:latin typeface="Andalus" pitchFamily="18" charset="-78"/>
                <a:cs typeface="Andalus" pitchFamily="18" charset="-78"/>
              </a:rPr>
              <a:t>	Lit   : Non Lit					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00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324507" cy="3993380"/>
          </a:xfrm>
          <a:prstGeom prst="rect">
            <a:avLst/>
          </a:prstGeom>
        </p:spPr>
      </p:pic>
      <p:pic>
        <p:nvPicPr>
          <p:cNvPr id="5" name="Picture 4" descr="IMG_600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9493" y="1571612"/>
            <a:ext cx="5324507" cy="39933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858148" y="2857496"/>
            <a:ext cx="785818" cy="500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572140"/>
            <a:ext cx="91440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57158" y="714356"/>
            <a:ext cx="1428760" cy="857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500298" y="5715016"/>
            <a:ext cx="4257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NH-24  VILL. KHALIPUR DHAL GAJROULA</a:t>
            </a:r>
          </a:p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MURADABAD TO HAPUR</a:t>
            </a:r>
            <a:endParaRPr lang="en-US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9334" y="6156486"/>
            <a:ext cx="9163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Size : </a:t>
            </a:r>
            <a:r>
              <a:rPr lang="en-US" dirty="0" smtClean="0">
                <a:latin typeface="Andalus" pitchFamily="18" charset="-78"/>
                <a:cs typeface="Andalus" pitchFamily="18" charset="-78"/>
              </a:rPr>
              <a:t>20x10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					Facing : Both side</a:t>
            </a:r>
          </a:p>
          <a:p>
            <a:r>
              <a:rPr lang="en-US" dirty="0">
                <a:latin typeface="Andalus" pitchFamily="18" charset="-78"/>
                <a:cs typeface="Andalus" pitchFamily="18" charset="-78"/>
              </a:rPr>
              <a:t>	Lit   : Non Lit					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00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4943504" cy="3707628"/>
          </a:xfrm>
          <a:prstGeom prst="rect">
            <a:avLst/>
          </a:prstGeom>
        </p:spPr>
      </p:pic>
      <p:pic>
        <p:nvPicPr>
          <p:cNvPr id="5" name="Picture 4" descr="IMG_601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0496" y="1785926"/>
            <a:ext cx="4943504" cy="370762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072330" y="2857496"/>
            <a:ext cx="857256" cy="500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572140"/>
            <a:ext cx="91440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28596" y="1000108"/>
            <a:ext cx="1357322" cy="785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857488" y="5715016"/>
            <a:ext cx="2632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NH-24 NAZEER HOTEL</a:t>
            </a:r>
          </a:p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HAPUR TO MURADABAD</a:t>
            </a:r>
            <a:endParaRPr lang="en-US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9334" y="6156486"/>
            <a:ext cx="9163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Size : </a:t>
            </a:r>
            <a:r>
              <a:rPr lang="en-US" dirty="0" smtClean="0">
                <a:latin typeface="Andalus" pitchFamily="18" charset="-78"/>
                <a:cs typeface="Andalus" pitchFamily="18" charset="-78"/>
              </a:rPr>
              <a:t>30X15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					Facing : Both side</a:t>
            </a:r>
          </a:p>
          <a:p>
            <a:r>
              <a:rPr lang="en-US" dirty="0">
                <a:latin typeface="Andalus" pitchFamily="18" charset="-78"/>
                <a:cs typeface="Andalus" pitchFamily="18" charset="-78"/>
              </a:rPr>
              <a:t>	Lit   : Non Lit					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0" y="5572140"/>
            <a:ext cx="91440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57488" y="5715016"/>
            <a:ext cx="4641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NH-24  NEAR  JUBLAND FACTORY GAJROULA</a:t>
            </a:r>
            <a:endParaRPr lang="en-US" dirty="0" smtClean="0">
              <a:latin typeface="Andalus" pitchFamily="18" charset="-78"/>
              <a:cs typeface="Andalus" pitchFamily="18" charset="-78"/>
            </a:endParaRPr>
          </a:p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HAPUR TO MURADABAD</a:t>
            </a:r>
            <a:endParaRPr lang="en-US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9334" y="6156486"/>
            <a:ext cx="9163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Size : </a:t>
            </a:r>
            <a:r>
              <a:rPr lang="en-US" dirty="0" smtClean="0">
                <a:latin typeface="Andalus" pitchFamily="18" charset="-78"/>
                <a:cs typeface="Andalus" pitchFamily="18" charset="-78"/>
              </a:rPr>
              <a:t>20X10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					Facing : Both side</a:t>
            </a:r>
          </a:p>
          <a:p>
            <a:r>
              <a:rPr lang="en-US" dirty="0">
                <a:latin typeface="Andalus" pitchFamily="18" charset="-78"/>
                <a:cs typeface="Andalus" pitchFamily="18" charset="-78"/>
              </a:rPr>
              <a:t>	Lit   : Non Lit					</a:t>
            </a:r>
          </a:p>
        </p:txBody>
      </p:sp>
      <p:pic>
        <p:nvPicPr>
          <p:cNvPr id="11" name="Picture 10" descr="33 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16" y="1428736"/>
            <a:ext cx="5000660" cy="3750496"/>
          </a:xfrm>
          <a:prstGeom prst="rect">
            <a:avLst/>
          </a:prstGeom>
        </p:spPr>
      </p:pic>
      <p:pic>
        <p:nvPicPr>
          <p:cNvPr id="12" name="Picture 11" descr="3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000628" cy="375047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85852" y="857232"/>
            <a:ext cx="857256" cy="57150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072330" y="2000240"/>
            <a:ext cx="571504" cy="4286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02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334006" cy="4000504"/>
          </a:xfrm>
          <a:prstGeom prst="rect">
            <a:avLst/>
          </a:prstGeom>
        </p:spPr>
      </p:pic>
      <p:pic>
        <p:nvPicPr>
          <p:cNvPr id="5" name="Picture 4" descr="IMG_603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71934" y="1785926"/>
            <a:ext cx="5072066" cy="380404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715272" y="2857496"/>
            <a:ext cx="785818" cy="428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572140"/>
            <a:ext cx="91440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28596" y="1071546"/>
            <a:ext cx="1357322" cy="5715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428860" y="5715016"/>
            <a:ext cx="4641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NH-24  NEAR  JUBLAND FACTORY GAJROULA</a:t>
            </a:r>
          </a:p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HAPUR TO MURADABAD </a:t>
            </a:r>
            <a:endParaRPr lang="en-US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9334" y="6156486"/>
            <a:ext cx="9163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Size : </a:t>
            </a:r>
            <a:r>
              <a:rPr lang="en-US" dirty="0" smtClean="0">
                <a:latin typeface="Andalus" pitchFamily="18" charset="-78"/>
                <a:cs typeface="Andalus" pitchFamily="18" charset="-78"/>
              </a:rPr>
              <a:t>30x10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					Facing : Both side</a:t>
            </a:r>
          </a:p>
          <a:p>
            <a:r>
              <a:rPr lang="en-US" dirty="0">
                <a:latin typeface="Andalus" pitchFamily="18" charset="-78"/>
                <a:cs typeface="Andalus" pitchFamily="18" charset="-78"/>
              </a:rPr>
              <a:t>	Lit   : Non Lit					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03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0" y="2143116"/>
            <a:ext cx="4572000" cy="3429000"/>
          </a:xfrm>
          <a:prstGeom prst="rect">
            <a:avLst/>
          </a:prstGeom>
        </p:spPr>
      </p:pic>
      <p:pic>
        <p:nvPicPr>
          <p:cNvPr id="5" name="Picture 4" descr="e5b3d975-4133-46fa-8dff-b54043a76af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6217645" cy="35004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858148" y="3143248"/>
            <a:ext cx="714380" cy="5715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572140"/>
            <a:ext cx="91440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14348" y="714356"/>
            <a:ext cx="1643074" cy="11430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786050" y="5715016"/>
            <a:ext cx="3754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NH-24  BHANPUR FATAK GAJROULA</a:t>
            </a:r>
          </a:p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HAPUR TO MURADABAD</a:t>
            </a:r>
            <a:endParaRPr lang="en-US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9334" y="6156486"/>
            <a:ext cx="9163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Size : </a:t>
            </a:r>
            <a:r>
              <a:rPr lang="en-US" dirty="0" smtClean="0">
                <a:latin typeface="Andalus" pitchFamily="18" charset="-78"/>
                <a:cs typeface="Andalus" pitchFamily="18" charset="-78"/>
              </a:rPr>
              <a:t>30X15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					Facing : Both side</a:t>
            </a:r>
          </a:p>
          <a:p>
            <a:r>
              <a:rPr lang="en-US" dirty="0">
                <a:latin typeface="Andalus" pitchFamily="18" charset="-78"/>
                <a:cs typeface="Andalus" pitchFamily="18" charset="-78"/>
              </a:rPr>
              <a:t>	Lit   : Non Lit					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03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324507" cy="3993380"/>
          </a:xfrm>
          <a:prstGeom prst="rect">
            <a:avLst/>
          </a:prstGeom>
        </p:spPr>
      </p:pic>
      <p:pic>
        <p:nvPicPr>
          <p:cNvPr id="5" name="Picture 4" descr="IMG_603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9493" y="1571612"/>
            <a:ext cx="5324507" cy="39933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29586" y="2714620"/>
            <a:ext cx="1000132" cy="642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572140"/>
            <a:ext cx="91440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14282" y="1142984"/>
            <a:ext cx="1285884" cy="642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714612" y="5715016"/>
            <a:ext cx="3754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NH-24  BHANPUR FATAK GAJROULA</a:t>
            </a:r>
          </a:p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HAPUR TO MURADABAD</a:t>
            </a:r>
            <a:endParaRPr lang="en-US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9334" y="6156486"/>
            <a:ext cx="9163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Size : </a:t>
            </a:r>
            <a:r>
              <a:rPr lang="en-US" dirty="0" smtClean="0">
                <a:latin typeface="Andalus" pitchFamily="18" charset="-78"/>
                <a:cs typeface="Andalus" pitchFamily="18" charset="-78"/>
              </a:rPr>
              <a:t>20x10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					Facing : Both side</a:t>
            </a:r>
          </a:p>
          <a:p>
            <a:r>
              <a:rPr lang="en-US" dirty="0">
                <a:latin typeface="Andalus" pitchFamily="18" charset="-78"/>
                <a:cs typeface="Andalus" pitchFamily="18" charset="-78"/>
              </a:rPr>
              <a:t>	Lit   : Non Lit					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0" y="5572140"/>
            <a:ext cx="91440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14612" y="5715016"/>
            <a:ext cx="4027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NH-24  GAJROLA OPP. HAWLEY HOTEL</a:t>
            </a:r>
          </a:p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HAPUR TO MURADABAD</a:t>
            </a:r>
            <a:endParaRPr lang="en-US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9334" y="6156486"/>
            <a:ext cx="9163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Size : </a:t>
            </a:r>
            <a:r>
              <a:rPr lang="en-US" dirty="0" smtClean="0">
                <a:latin typeface="Andalus" pitchFamily="18" charset="-78"/>
                <a:cs typeface="Andalus" pitchFamily="18" charset="-78"/>
              </a:rPr>
              <a:t>20x10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					Facing : Both side</a:t>
            </a:r>
          </a:p>
          <a:p>
            <a:r>
              <a:rPr lang="en-US" dirty="0">
                <a:latin typeface="Andalus" pitchFamily="18" charset="-78"/>
                <a:cs typeface="Andalus" pitchFamily="18" charset="-78"/>
              </a:rPr>
              <a:t>	Lit   : Non Lit					</a:t>
            </a:r>
          </a:p>
        </p:txBody>
      </p:sp>
      <p:pic>
        <p:nvPicPr>
          <p:cNvPr id="11" name="Picture 10" descr="37 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0" y="1571612"/>
            <a:ext cx="5286380" cy="3964785"/>
          </a:xfrm>
          <a:prstGeom prst="rect">
            <a:avLst/>
          </a:prstGeom>
        </p:spPr>
      </p:pic>
      <p:pic>
        <p:nvPicPr>
          <p:cNvPr id="12" name="Picture 11" descr="3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82" y="0"/>
            <a:ext cx="5286380" cy="39647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000100" y="1285860"/>
            <a:ext cx="785818" cy="4286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143768" y="2714620"/>
            <a:ext cx="500066" cy="2857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0" y="5572140"/>
            <a:ext cx="91440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14612" y="5715016"/>
            <a:ext cx="4020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NH-24  NEAR MOGA HOTEL GAJROLA</a:t>
            </a:r>
          </a:p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HAPUR TO MURADABAD</a:t>
            </a:r>
            <a:endParaRPr lang="en-US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9334" y="6156486"/>
            <a:ext cx="9163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Size : </a:t>
            </a:r>
            <a:r>
              <a:rPr lang="en-US" dirty="0" smtClean="0">
                <a:latin typeface="Andalus" pitchFamily="18" charset="-78"/>
                <a:cs typeface="Andalus" pitchFamily="18" charset="-78"/>
              </a:rPr>
              <a:t>25x10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					Facing : Both side</a:t>
            </a:r>
          </a:p>
          <a:p>
            <a:r>
              <a:rPr lang="en-US" dirty="0">
                <a:latin typeface="Andalus" pitchFamily="18" charset="-78"/>
                <a:cs typeface="Andalus" pitchFamily="18" charset="-78"/>
              </a:rPr>
              <a:t>	Lit   : Non Lit					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00100" y="1285860"/>
            <a:ext cx="785818" cy="4286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143768" y="2714620"/>
            <a:ext cx="500066" cy="2857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38 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298" y="857232"/>
            <a:ext cx="6000760" cy="4500570"/>
          </a:xfrm>
          <a:prstGeom prst="rect">
            <a:avLst/>
          </a:prstGeom>
        </p:spPr>
      </p:pic>
      <p:pic>
        <p:nvPicPr>
          <p:cNvPr id="16" name="Picture 15" descr="3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44" y="107132"/>
            <a:ext cx="5857916" cy="439343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357290" y="1571612"/>
            <a:ext cx="857256" cy="4286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215206" y="2214554"/>
            <a:ext cx="571504" cy="4286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05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753003" cy="3564752"/>
          </a:xfrm>
          <a:prstGeom prst="rect">
            <a:avLst/>
          </a:prstGeom>
        </p:spPr>
      </p:pic>
      <p:pic>
        <p:nvPicPr>
          <p:cNvPr id="5" name="Picture 4" descr="IMG_605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90997" y="2000240"/>
            <a:ext cx="4753003" cy="35647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29586" y="3214686"/>
            <a:ext cx="642942" cy="500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572140"/>
            <a:ext cx="91440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85720" y="1000108"/>
            <a:ext cx="857256" cy="5715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571736" y="5643578"/>
            <a:ext cx="4450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NH-24  ATRASI  NEAR  UDIPIWALA HOTEL</a:t>
            </a:r>
          </a:p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MURADABAD TO HAPUR</a:t>
            </a:r>
            <a:endParaRPr lang="en-US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9334" y="6156486"/>
            <a:ext cx="9163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Size : </a:t>
            </a:r>
            <a:r>
              <a:rPr lang="en-US" dirty="0" smtClean="0">
                <a:latin typeface="Andalus" pitchFamily="18" charset="-78"/>
                <a:cs typeface="Andalus" pitchFamily="18" charset="-78"/>
              </a:rPr>
              <a:t>20x10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					Facing : Both side</a:t>
            </a:r>
          </a:p>
          <a:p>
            <a:r>
              <a:rPr lang="en-US" dirty="0">
                <a:latin typeface="Andalus" pitchFamily="18" charset="-78"/>
                <a:cs typeface="Andalus" pitchFamily="18" charset="-78"/>
              </a:rPr>
              <a:t>	Lit   : Non Lit					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505200" y="5638800"/>
            <a:ext cx="3169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NH-24 OPP. RAMA HOSPITEL </a:t>
            </a:r>
          </a:p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GHAZIABAD TO MURADABAD</a:t>
            </a:r>
            <a:endParaRPr lang="en-US" dirty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9334" y="6156486"/>
            <a:ext cx="9163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Size : </a:t>
            </a:r>
            <a:r>
              <a:rPr lang="en-US" dirty="0" smtClean="0">
                <a:latin typeface="Andalus" pitchFamily="18" charset="-78"/>
                <a:cs typeface="Andalus" pitchFamily="18" charset="-78"/>
              </a:rPr>
              <a:t>20x10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					Facing : Both side</a:t>
            </a:r>
          </a:p>
          <a:p>
            <a:r>
              <a:rPr lang="en-US" dirty="0">
                <a:latin typeface="Andalus" pitchFamily="18" charset="-78"/>
                <a:cs typeface="Andalus" pitchFamily="18" charset="-78"/>
              </a:rPr>
              <a:t>	Lit   : Non Lit					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0" y="5499114"/>
            <a:ext cx="91440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6" name="AutoShape 2" descr="blob:https://web.whatsapp.com/3365c130-11e1-4cc3-9b7e-accdcfb7625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786182" y="1714488"/>
            <a:ext cx="714380" cy="428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06c17ed4-7ef3-4883-9ef6-88ad454d160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48" y="214290"/>
            <a:ext cx="6667515" cy="500063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05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857752" cy="3643314"/>
          </a:xfrm>
          <a:prstGeom prst="rect">
            <a:avLst/>
          </a:prstGeom>
        </p:spPr>
      </p:pic>
      <p:pic>
        <p:nvPicPr>
          <p:cNvPr id="5" name="Picture 4" descr="IMG_606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81499" y="2143116"/>
            <a:ext cx="4562501" cy="34218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143900" y="3286124"/>
            <a:ext cx="571504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572140"/>
            <a:ext cx="91440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85720" y="1142984"/>
            <a:ext cx="714380" cy="500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43108" y="5643578"/>
            <a:ext cx="5732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NH-24  NEAR VENKATESHAWRA UNIVERSITY GAJROULA</a:t>
            </a:r>
          </a:p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MURADABAD TO HAPUR</a:t>
            </a:r>
            <a:endParaRPr lang="en-US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9334" y="6156486"/>
            <a:ext cx="9163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Size : </a:t>
            </a:r>
            <a:r>
              <a:rPr lang="en-US" dirty="0" smtClean="0">
                <a:latin typeface="Andalus" pitchFamily="18" charset="-78"/>
                <a:cs typeface="Andalus" pitchFamily="18" charset="-78"/>
              </a:rPr>
              <a:t>20x10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					Facing : Both side</a:t>
            </a:r>
          </a:p>
          <a:p>
            <a:r>
              <a:rPr lang="en-US" dirty="0">
                <a:latin typeface="Andalus" pitchFamily="18" charset="-78"/>
                <a:cs typeface="Andalus" pitchFamily="18" charset="-78"/>
              </a:rPr>
              <a:t>	Lit   : Non Lit					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06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850628" cy="3637971"/>
          </a:xfrm>
          <a:prstGeom prst="rect">
            <a:avLst/>
          </a:prstGeom>
        </p:spPr>
      </p:pic>
      <p:pic>
        <p:nvPicPr>
          <p:cNvPr id="5" name="Picture 4" descr="IMG_606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93372" y="1928802"/>
            <a:ext cx="4850628" cy="36379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858148" y="3214686"/>
            <a:ext cx="785818" cy="428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572140"/>
            <a:ext cx="91440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28596" y="1214422"/>
            <a:ext cx="714380" cy="500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000232" y="5715016"/>
            <a:ext cx="5442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NH-24  OPP.  VENKATSHWRA UNIVERSITY GAJROULA</a:t>
            </a:r>
          </a:p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MURADABAD TO HAPUR</a:t>
            </a:r>
            <a:endParaRPr lang="en-US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9334" y="6156486"/>
            <a:ext cx="9163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Size : </a:t>
            </a:r>
            <a:r>
              <a:rPr lang="en-US" dirty="0" smtClean="0">
                <a:latin typeface="Andalus" pitchFamily="18" charset="-78"/>
                <a:cs typeface="Andalus" pitchFamily="18" charset="-78"/>
              </a:rPr>
              <a:t>20x10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					Facing : Both side</a:t>
            </a:r>
          </a:p>
          <a:p>
            <a:r>
              <a:rPr lang="en-US" dirty="0">
                <a:latin typeface="Andalus" pitchFamily="18" charset="-78"/>
                <a:cs typeface="Andalus" pitchFamily="18" charset="-78"/>
              </a:rPr>
              <a:t>	Lit   : Non Lit					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0" y="5572140"/>
            <a:ext cx="91440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000232" y="5715016"/>
            <a:ext cx="5780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NH-24  NEAR  MAHARAJA AGRASEN  COLLGE  GAJROULA</a:t>
            </a:r>
          </a:p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MURADABAD TO HAPUR</a:t>
            </a:r>
            <a:endParaRPr lang="en-US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9334" y="6156486"/>
            <a:ext cx="9163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Size : </a:t>
            </a:r>
            <a:r>
              <a:rPr lang="en-US" dirty="0" smtClean="0">
                <a:latin typeface="Andalus" pitchFamily="18" charset="-78"/>
                <a:cs typeface="Andalus" pitchFamily="18" charset="-78"/>
              </a:rPr>
              <a:t>20x10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					Facing : Both side</a:t>
            </a:r>
          </a:p>
          <a:p>
            <a:r>
              <a:rPr lang="en-US" dirty="0">
                <a:latin typeface="Andalus" pitchFamily="18" charset="-78"/>
                <a:cs typeface="Andalus" pitchFamily="18" charset="-78"/>
              </a:rPr>
              <a:t>	Lit   : Non Lit					</a:t>
            </a:r>
          </a:p>
        </p:txBody>
      </p:sp>
      <p:pic>
        <p:nvPicPr>
          <p:cNvPr id="11" name="Picture 10" descr="42 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22" y="1142984"/>
            <a:ext cx="5786478" cy="4339859"/>
          </a:xfrm>
          <a:prstGeom prst="rect">
            <a:avLst/>
          </a:prstGeom>
        </p:spPr>
      </p:pic>
      <p:pic>
        <p:nvPicPr>
          <p:cNvPr id="12" name="Picture 11" descr="4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34" y="285728"/>
            <a:ext cx="5786478" cy="433985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357290" y="1285860"/>
            <a:ext cx="1071570" cy="6429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929454" y="2285992"/>
            <a:ext cx="928694" cy="57150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0" y="5572140"/>
            <a:ext cx="91440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000232" y="5715016"/>
            <a:ext cx="4682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NH-24  Near Maruti Suzuki Showroom Gajrola</a:t>
            </a:r>
          </a:p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MURADABAD TO HAPUR</a:t>
            </a:r>
            <a:endParaRPr lang="en-US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9334" y="6156486"/>
            <a:ext cx="9163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Size : </a:t>
            </a:r>
            <a:r>
              <a:rPr lang="en-US" dirty="0" smtClean="0">
                <a:latin typeface="Andalus" pitchFamily="18" charset="-78"/>
                <a:cs typeface="Andalus" pitchFamily="18" charset="-78"/>
              </a:rPr>
              <a:t>20x10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					Facing : Both side</a:t>
            </a:r>
          </a:p>
          <a:p>
            <a:r>
              <a:rPr lang="en-US" dirty="0">
                <a:latin typeface="Andalus" pitchFamily="18" charset="-78"/>
                <a:cs typeface="Andalus" pitchFamily="18" charset="-78"/>
              </a:rPr>
              <a:t>	Lit   : Non Lit					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57290" y="1285860"/>
            <a:ext cx="1071570" cy="6429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929454" y="2285992"/>
            <a:ext cx="928694" cy="57150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43 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488" y="1142984"/>
            <a:ext cx="5643602" cy="4232702"/>
          </a:xfrm>
          <a:prstGeom prst="rect">
            <a:avLst/>
          </a:prstGeom>
        </p:spPr>
      </p:pic>
      <p:pic>
        <p:nvPicPr>
          <p:cNvPr id="16" name="Picture 15" descr="4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82" y="214290"/>
            <a:ext cx="5643602" cy="423270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071538" y="1285860"/>
            <a:ext cx="857256" cy="5000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000892" y="2500306"/>
            <a:ext cx="571504" cy="3571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505200" y="5638800"/>
            <a:ext cx="3169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NH-24 Pilkhuwa Toll Plaza</a:t>
            </a:r>
          </a:p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GHAZIABAD TO MURADABAD</a:t>
            </a:r>
            <a:endParaRPr lang="en-US" dirty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9334" y="6156486"/>
            <a:ext cx="9163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Size : </a:t>
            </a:r>
            <a:r>
              <a:rPr lang="en-US" dirty="0" smtClean="0">
                <a:latin typeface="Andalus" pitchFamily="18" charset="-78"/>
                <a:cs typeface="Andalus" pitchFamily="18" charset="-78"/>
              </a:rPr>
              <a:t>20x10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					Facing : Both side</a:t>
            </a:r>
          </a:p>
          <a:p>
            <a:r>
              <a:rPr lang="en-US" dirty="0">
                <a:latin typeface="Andalus" pitchFamily="18" charset="-78"/>
                <a:cs typeface="Andalus" pitchFamily="18" charset="-78"/>
              </a:rPr>
              <a:t>	Lit   : Non Lit					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0" y="5499114"/>
            <a:ext cx="91440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6" name="AutoShape 2" descr="blob:https://web.whatsapp.com/3365c130-11e1-4cc3-9b7e-accdcfb7625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786182" y="1714488"/>
            <a:ext cx="714380" cy="428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3417e0b7-ff8e-4c5e-9df8-0a67f05dc46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14" y="642918"/>
            <a:ext cx="6000760" cy="45005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857356" y="2071678"/>
            <a:ext cx="1000132" cy="6429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505200" y="5638800"/>
            <a:ext cx="3169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NH-24 Opp. Saraswali college</a:t>
            </a:r>
          </a:p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GHAZIABAD TO MURADABAD</a:t>
            </a:r>
            <a:endParaRPr lang="en-US" dirty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9334" y="6156486"/>
            <a:ext cx="9163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Size : </a:t>
            </a:r>
            <a:r>
              <a:rPr lang="en-US" dirty="0" smtClean="0">
                <a:latin typeface="Andalus" pitchFamily="18" charset="-78"/>
                <a:cs typeface="Andalus" pitchFamily="18" charset="-78"/>
              </a:rPr>
              <a:t>20x10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					Facing : Both side</a:t>
            </a:r>
          </a:p>
          <a:p>
            <a:r>
              <a:rPr lang="en-US" dirty="0">
                <a:latin typeface="Andalus" pitchFamily="18" charset="-78"/>
                <a:cs typeface="Andalus" pitchFamily="18" charset="-78"/>
              </a:rPr>
              <a:t>	Lit   : Non Lit					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0" y="5499114"/>
            <a:ext cx="91440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6" name="AutoShape 2" descr="blob:https://web.whatsapp.com/3365c130-11e1-4cc3-9b7e-accdcfb7625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786182" y="1714488"/>
            <a:ext cx="714380" cy="428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857356" y="2071678"/>
            <a:ext cx="1000132" cy="6429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1f56a1d4-3fed-406a-8fce-f9c5403f440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72" y="160688"/>
            <a:ext cx="6643734" cy="49828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571604" y="1714488"/>
            <a:ext cx="714380" cy="5000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505200" y="5638800"/>
            <a:ext cx="3472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NH-24 HAPUR ENTRY NIZAMPUR</a:t>
            </a:r>
          </a:p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HAPUR TO GHAZIABAD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9334" y="6156486"/>
            <a:ext cx="9163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Size : </a:t>
            </a:r>
            <a:r>
              <a:rPr lang="en-US" dirty="0" smtClean="0">
                <a:latin typeface="Andalus" pitchFamily="18" charset="-78"/>
                <a:cs typeface="Andalus" pitchFamily="18" charset="-78"/>
              </a:rPr>
              <a:t>30x10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					Facing : Both side</a:t>
            </a:r>
          </a:p>
          <a:p>
            <a:r>
              <a:rPr lang="en-US" dirty="0">
                <a:latin typeface="Andalus" pitchFamily="18" charset="-78"/>
                <a:cs typeface="Andalus" pitchFamily="18" charset="-78"/>
              </a:rPr>
              <a:t>	Lit   : Non Lit					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0" y="5499114"/>
            <a:ext cx="91440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6" name="AutoShape 2" descr="blob:https://web.whatsapp.com/3365c130-11e1-4cc3-9b7e-accdcfb7625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786182" y="1714488"/>
            <a:ext cx="714380" cy="428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857356" y="2071678"/>
            <a:ext cx="1000132" cy="6429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571604" y="1714488"/>
            <a:ext cx="714380" cy="5000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586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657752" cy="3493314"/>
          </a:xfrm>
          <a:prstGeom prst="rect">
            <a:avLst/>
          </a:prstGeom>
        </p:spPr>
      </p:pic>
      <p:pic>
        <p:nvPicPr>
          <p:cNvPr id="5" name="Picture 4" descr="IMG_586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86248" y="2000240"/>
            <a:ext cx="4657752" cy="34933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05200" y="5638800"/>
            <a:ext cx="3086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NH-24 HAPUR BYPASS ENTRY</a:t>
            </a:r>
          </a:p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HAPUR TO MURADABAD</a:t>
            </a:r>
            <a:endParaRPr lang="en-US" dirty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9334" y="6156486"/>
            <a:ext cx="9163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Size : </a:t>
            </a:r>
            <a:r>
              <a:rPr lang="en-US" dirty="0" smtClean="0">
                <a:latin typeface="Andalus" pitchFamily="18" charset="-78"/>
                <a:cs typeface="Andalus" pitchFamily="18" charset="-78"/>
              </a:rPr>
              <a:t>20x10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					Facing : Both side</a:t>
            </a:r>
          </a:p>
          <a:p>
            <a:r>
              <a:rPr lang="en-US" dirty="0">
                <a:latin typeface="Andalus" pitchFamily="18" charset="-78"/>
                <a:cs typeface="Andalus" pitchFamily="18" charset="-78"/>
              </a:rPr>
              <a:t>	Lit   : Non Lit					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001024" y="3286124"/>
            <a:ext cx="571504" cy="428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0" y="5499114"/>
            <a:ext cx="91440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85720" y="928670"/>
            <a:ext cx="857256" cy="5715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587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86512" cy="4564884"/>
          </a:xfrm>
          <a:prstGeom prst="rect">
            <a:avLst/>
          </a:prstGeom>
        </p:spPr>
      </p:pic>
      <p:pic>
        <p:nvPicPr>
          <p:cNvPr id="5" name="Picture 4" descr="IMG_587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28960" y="1285860"/>
            <a:ext cx="5715040" cy="42862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072462" y="3071810"/>
            <a:ext cx="785818" cy="5715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572140"/>
            <a:ext cx="91440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00034" y="1357298"/>
            <a:ext cx="1143008" cy="785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05200" y="5638800"/>
            <a:ext cx="2632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NH-24 HAPUR BYPASS</a:t>
            </a:r>
          </a:p>
          <a:p>
            <a:pPr algn="ctr"/>
            <a:r>
              <a:rPr lang="sv-SE" dirty="0" smtClean="0">
                <a:latin typeface="Andalus" pitchFamily="18" charset="-78"/>
                <a:cs typeface="Andalus" pitchFamily="18" charset="-78"/>
              </a:rPr>
              <a:t>HAPUR TO MURADABAD</a:t>
            </a:r>
            <a:endParaRPr lang="en-US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9334" y="6156486"/>
            <a:ext cx="9163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Size : </a:t>
            </a:r>
            <a:r>
              <a:rPr lang="en-US" dirty="0" smtClean="0">
                <a:latin typeface="Andalus" pitchFamily="18" charset="-78"/>
                <a:cs typeface="Andalus" pitchFamily="18" charset="-78"/>
              </a:rPr>
              <a:t>20x10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					Facing : Both side</a:t>
            </a:r>
          </a:p>
          <a:p>
            <a:r>
              <a:rPr lang="en-US" dirty="0">
                <a:latin typeface="Andalus" pitchFamily="18" charset="-78"/>
                <a:cs typeface="Andalus" pitchFamily="18" charset="-78"/>
              </a:rPr>
              <a:t>	Lit   : Non Lit					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1321</TotalTime>
  <Words>322</Words>
  <Application>Microsoft Office PowerPoint</Application>
  <PresentationFormat>On-screen Show (4:3)</PresentationFormat>
  <Paragraphs>172</Paragraphs>
  <Slides>43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Oriel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KRISHNA COMPUTERS</dc:creator>
  <cp:lastModifiedBy>krishna</cp:lastModifiedBy>
  <cp:revision>252</cp:revision>
  <dcterms:created xsi:type="dcterms:W3CDTF">2017-08-21T06:24:30Z</dcterms:created>
  <dcterms:modified xsi:type="dcterms:W3CDTF">2021-02-05T13:43:49Z</dcterms:modified>
</cp:coreProperties>
</file>